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01/12/1442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20830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المواد الحديدية</a:t>
            </a:r>
            <a:endParaRPr lang="ar-JO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62050"/>
            <a:ext cx="7488832" cy="5147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252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0" y="548680"/>
            <a:ext cx="7796199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3429000"/>
            <a:ext cx="7785493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044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476672"/>
            <a:ext cx="8076382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511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8080003" cy="610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57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873620" cy="5725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985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814667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91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08720"/>
            <a:ext cx="7796162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503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15" y="332656"/>
            <a:ext cx="8334375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55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89" y="764704"/>
            <a:ext cx="7836793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364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248650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171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</TotalTime>
  <Words>2</Words>
  <Application>Microsoft Office PowerPoint</Application>
  <PresentationFormat>On-screen Show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المواد الحديدية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المواد الحديدية</dc:title>
  <dc:creator>مكتب البرق</dc:creator>
  <cp:lastModifiedBy>Maher</cp:lastModifiedBy>
  <cp:revision>2</cp:revision>
  <dcterms:created xsi:type="dcterms:W3CDTF">2021-07-10T10:31:10Z</dcterms:created>
  <dcterms:modified xsi:type="dcterms:W3CDTF">2021-07-10T10:48:31Z</dcterms:modified>
</cp:coreProperties>
</file>